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3" r:id="rId12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3"/>
    <p:restoredTop sz="94746"/>
  </p:normalViewPr>
  <p:slideViewPr>
    <p:cSldViewPr snapToGrid="0" snapToObjects="1">
      <p:cViewPr varScale="1">
        <p:scale>
          <a:sx n="36" d="100"/>
          <a:sy n="36" d="100"/>
        </p:scale>
        <p:origin x="78" y="15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130B49-39F0-4A96-8C2C-5E753C0D9E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F2190-52BA-4BDD-834C-DC55E49DDF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2CE61-B0C9-4B17-AA52-42A7F5B5C68D}" type="datetimeFigureOut">
              <a:rPr lang="en-AU" smtClean="0"/>
              <a:t>22/08/2022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D24F5-EB7D-45A0-B456-5624735FB4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E000E-8228-47B7-A54C-FB51B43EFA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AB967-8A78-4A8E-96AB-187C2B398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527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6069-535C-CE4D-9B05-A6DFFEADC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DF5E1-46E2-1B47-BC76-E473FEB3D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8862-4939-2A46-9CEE-C6AB155F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67A7D-9840-FE41-8C15-3DE30C5F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7B35D-9E36-8F45-BD10-D129B8DC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A7C6-3CA2-A642-B407-CDAFE46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76548-541D-6A44-A7F3-EDF696B0F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8558-756B-9C49-A30C-94C50B7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A4A73-D66E-5144-AB92-B531730C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DDDB-F970-8C48-9776-51BE903D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6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5F251-8D36-4749-BF4B-AC730AB6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A98C1-9413-D84E-AFB4-510686715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EAC3-2EBB-7445-A4F2-6CBA0409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EB72-A51E-794F-902E-10AD61A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D6EC2-C70C-6143-8383-F25D366C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5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AAD1-A58E-C942-90CC-5C8F405F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7F1C-BAE6-2046-A2F8-8BF5113D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AC9D5-8CE5-1F4F-AF75-8F9FD4BD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EC264-977C-484D-9FA3-CD689075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9DF9-EDA2-0C49-A087-8B7063D8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8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9A67-9674-1F42-92F3-551771B5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76B86-8EC2-BA4A-BFCE-5762D8E6D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BF01F-2BCC-E24E-9312-9928FBFC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AB2C-B122-0441-9485-4B349238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AB67-A8D2-3B40-B398-56FA3559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5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7B12-DE91-E241-835C-CF9D5CE5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B94E-0648-4D48-9591-582960199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083A-BB43-9D4E-83DA-D0E156490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04492-1A37-AE40-9979-BAABD253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0DAF0-125E-3F44-83E7-27978C11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87309-AECE-2641-8154-116E25AD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7993-FD03-E943-A2AD-8B1B778C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6EF57-7D8D-DC4E-A5E3-5F6C7962B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C5B4B-8A22-4340-8F8B-E373D18E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DBC13-D674-1644-9CC7-1A027A6E1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AE54A-56CF-3748-9F95-E7C493314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AB1E1-0DD8-7445-9A5A-09F4DF11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E4A068-EEE8-4245-AABA-EDAB2C31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F9CBD-B9EB-034A-A7FE-5FD9F043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542F-194C-444A-A587-79F1DF21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559A4-6FB1-3F4C-A4B3-B43362B9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D340D-A5CE-CA4A-9A7C-35D693CC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8AA69-7BB7-1E46-B5DF-46FC9056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9775B-B4C6-0E4B-9759-EA2EFC01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A41AE-7ACE-4540-9752-C5C1AFE9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2B4F-3C9F-A94F-8543-BAB9B1C0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0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707F-6041-2542-9963-1EE1641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E10A-2E33-714F-A242-E2F7E4A4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0985-EA22-5C4D-A2D1-3C1268D1E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8E738-40CD-6041-BCC6-080DF6BB5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7D69E-B35E-9843-AEAA-87015714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230EB-25F2-054B-9D76-59B4C8DB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1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FF49-DCAF-E54A-A3DC-69248BD0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90EC2E-AA45-5E42-828E-400F8B4B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14BD7-E64A-594D-9E67-7B5AC4266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65FA6-6BF8-744E-BA6E-52A640A8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92248-EB80-3443-A0E9-AA7BEFAC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9F36-BC8F-E14D-94D2-2D6950F8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ECD01-2A6E-9948-A9A6-18C94151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788B-8680-1E48-AA33-A5F00376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D67D0-3A4D-7645-B113-90DBF3EA7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A4971-54CF-3447-9F65-578D0526FC7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E07E1-71AC-334A-9EA0-12E6E6BE2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DC35-F858-C242-ADFD-7CF5D9806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8349F-4817-D54C-A0A6-29B8F00C9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9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4D807-FBDD-2943-965D-C7D649EF0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7" b="179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A10CC-D43C-5F41-ABA6-24095CF37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Ancient Egypt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135A3-B823-A34E-BA0D-30CE1DEE7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Autofit/>
          </a:bodyPr>
          <a:lstStyle/>
          <a:p>
            <a:r>
              <a:rPr lang="en-US" sz="2600" dirty="0"/>
              <a:t>Introduction</a:t>
            </a:r>
          </a:p>
          <a:p>
            <a:r>
              <a:rPr lang="en-US" sz="2600" dirty="0"/>
              <a:t>Lessons 1  &amp; 2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4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698D6-B791-450D-B130-81515E74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50"/>
            <a:ext cx="12122546" cy="5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F791-CCC5-7C4D-8078-7B8D3C3E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6" y="249143"/>
            <a:ext cx="5314536" cy="1325563"/>
          </a:xfrm>
        </p:spPr>
        <p:txBody>
          <a:bodyPr>
            <a:normAutofit/>
          </a:bodyPr>
          <a:lstStyle/>
          <a:p>
            <a:r>
              <a:rPr lang="en-US" u="sng" dirty="0"/>
              <a:t>Mapping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84AB-0CC2-0D45-A604-6CB16409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4" y="1413164"/>
            <a:ext cx="6208706" cy="5444836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i="1" dirty="0"/>
              <a:t>On your blank map label the following and glue into your book</a:t>
            </a:r>
          </a:p>
          <a:p>
            <a:r>
              <a:rPr lang="en-US" sz="2400" dirty="0"/>
              <a:t>Red Sea</a:t>
            </a:r>
          </a:p>
          <a:p>
            <a:r>
              <a:rPr lang="en-US" sz="2400" dirty="0"/>
              <a:t>Mediterranean Sea</a:t>
            </a:r>
          </a:p>
          <a:p>
            <a:r>
              <a:rPr lang="en-US" sz="2400" dirty="0"/>
              <a:t>Nile River (show the direction of the current with arrows) </a:t>
            </a:r>
          </a:p>
          <a:p>
            <a:r>
              <a:rPr lang="en-US" sz="2400" dirty="0"/>
              <a:t>Upper Egypt </a:t>
            </a:r>
          </a:p>
          <a:p>
            <a:r>
              <a:rPr lang="en-US" sz="2400" dirty="0"/>
              <a:t>Lower Egypt</a:t>
            </a:r>
          </a:p>
          <a:p>
            <a:r>
              <a:rPr lang="en-US" sz="2400" dirty="0"/>
              <a:t>Western and Eastern Sahara Desert</a:t>
            </a:r>
          </a:p>
          <a:p>
            <a:r>
              <a:rPr lang="en-US" sz="2400" dirty="0"/>
              <a:t>Nile Delta</a:t>
            </a:r>
          </a:p>
          <a:p>
            <a:r>
              <a:rPr lang="en-US" sz="2400" dirty="0"/>
              <a:t>Nubia</a:t>
            </a:r>
          </a:p>
          <a:p>
            <a:r>
              <a:rPr lang="en-AU" sz="2400" dirty="0"/>
              <a:t>Sinai Peninsula</a:t>
            </a:r>
          </a:p>
          <a:p>
            <a:r>
              <a:rPr lang="en-US" sz="2400" dirty="0"/>
              <a:t>Canaan</a:t>
            </a:r>
          </a:p>
          <a:p>
            <a:r>
              <a:rPr lang="en-US" sz="2400" dirty="0"/>
              <a:t>Great Pyramid of Giza</a:t>
            </a:r>
          </a:p>
          <a:p>
            <a:r>
              <a:rPr lang="en-US" sz="2400" dirty="0"/>
              <a:t>King Tutankhamun's Tomb</a:t>
            </a:r>
          </a:p>
          <a:p>
            <a:endParaRPr lang="en-US" sz="9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04A03-D64A-3346-883D-7B87DDAED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77" b="-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EC1B15-3EDA-4523-A4B0-F1DFDA985E18}"/>
              </a:ext>
            </a:extLst>
          </p:cNvPr>
          <p:cNvCxnSpPr/>
          <p:nvPr/>
        </p:nvCxnSpPr>
        <p:spPr>
          <a:xfrm>
            <a:off x="1793631" y="3130062"/>
            <a:ext cx="791307" cy="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2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AF2C4-40E3-EF43-9E87-25A497CB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In The World?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75ECA-1CA3-6A4B-A2A0-5AFB28B2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25" y="2509911"/>
            <a:ext cx="803545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9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AEBEA-EC70-9741-970C-D19A0230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in Africa?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EE23B-8B1F-8C4E-9B04-AAD1C6837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832" y="492573"/>
            <a:ext cx="535152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ECBFBD-5AF5-D945-94A6-75C4B0524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1" r="-1" b="9366"/>
          <a:stretch/>
        </p:blipFill>
        <p:spPr>
          <a:xfrm>
            <a:off x="9515" y="-3"/>
            <a:ext cx="12182474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74280-DFED-E249-8859-C84BA9AB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1748771"/>
            <a:ext cx="3692135" cy="33604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Welcome to Egypt 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4940C-EFDB-154A-84E1-610476F61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3" r="6292" b="2"/>
          <a:stretch/>
        </p:blipFill>
        <p:spPr>
          <a:xfrm rot="16200000">
            <a:off x="5085350" y="848365"/>
            <a:ext cx="2375757" cy="1965960"/>
          </a:xfrm>
          <a:prstGeom prst="rect">
            <a:avLst/>
          </a:prstGeom>
        </p:spPr>
      </p:pic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C0FFC604-EA18-E747-AF4E-3F48987E6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2" r="2" b="11392"/>
          <a:stretch/>
        </p:blipFill>
        <p:spPr>
          <a:xfrm>
            <a:off x="7424329" y="643467"/>
            <a:ext cx="1965960" cy="237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A9007-8BF4-8242-9E15-C5825C712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92" r="37461" b="1"/>
          <a:stretch/>
        </p:blipFill>
        <p:spPr>
          <a:xfrm>
            <a:off x="9558410" y="643469"/>
            <a:ext cx="1965960" cy="237575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D5A2A1-5045-E44B-9A9F-04A5A6E29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66177" y="3429000"/>
            <a:ext cx="3496733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A7660E-F902-8F4C-9E41-E820A3B9F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7" r="176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C1BCB-5773-9148-AA6F-5FBD32DA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"/>
            <a:ext cx="2356338" cy="1804182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262626"/>
                </a:solidFill>
              </a:rPr>
              <a:t>Copy the Timeline into your book</a:t>
            </a:r>
          </a:p>
        </p:txBody>
      </p:sp>
    </p:spTree>
    <p:extLst>
      <p:ext uri="{BB962C8B-B14F-4D97-AF65-F5344CB8AC3E}">
        <p14:creationId xmlns:p14="http://schemas.microsoft.com/office/powerpoint/2010/main" val="157337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879364-6E8B-B049-A6AD-BA538FD53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B3AA2-2C5F-BD43-9755-2790FDE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The Nile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4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499A-C5DF-4C45-902B-19B0EB05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Geography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72839-C32F-334F-8E99-74ACF64B2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4" r="1" b="2016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14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23D8-CB7F-344B-A3C8-E3BADCB5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r>
              <a:rPr lang="en-AU" dirty="0"/>
              <a:t>Most of Egypt is desert but along the Nile River, where Ancient Egypt was located, the soil is rich and good for growing crops.</a:t>
            </a:r>
          </a:p>
          <a:p>
            <a:r>
              <a:rPr lang="en-AU" dirty="0"/>
              <a:t>The Nile River played an important role in shaping the lives and society of Ancient Egypt. </a:t>
            </a:r>
          </a:p>
          <a:p>
            <a:r>
              <a:rPr lang="en-AU" dirty="0"/>
              <a:t>The Nile provided the Ancient Egyptians with food, transportation, building materials and had spiritual significance.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4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054BF-E2C0-7942-A05F-701FB775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Gift of the Nile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5553C-3FE3-BA40-BE70-6E4A2118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510979"/>
            <a:ext cx="5126736" cy="56805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77E15-4284-6945-82FF-98CB4338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400" dirty="0"/>
              <a:t>The life source of Ancient Egypt </a:t>
            </a:r>
          </a:p>
          <a:p>
            <a:r>
              <a:rPr lang="en-US" sz="2400" dirty="0"/>
              <a:t>Three seasons</a:t>
            </a:r>
          </a:p>
          <a:p>
            <a:pPr lvl="1"/>
            <a:r>
              <a:rPr lang="en-US" dirty="0" err="1"/>
              <a:t>Akhet</a:t>
            </a:r>
            <a:r>
              <a:rPr lang="en-US" dirty="0"/>
              <a:t>: Flood (July- October)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Peret</a:t>
            </a:r>
            <a:r>
              <a:rPr lang="en-US" dirty="0"/>
              <a:t>: Growing Time (November- February)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Shemu</a:t>
            </a:r>
            <a:r>
              <a:rPr lang="en-US" dirty="0"/>
              <a:t>: Drought and Harvest Time (March-June)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655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875F2-43DE-473F-9A2C-BF726BBC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178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Ancient Egypt</vt:lpstr>
      <vt:lpstr>Where In The World?</vt:lpstr>
      <vt:lpstr>Where in Africa? </vt:lpstr>
      <vt:lpstr>Welcome to Egypt </vt:lpstr>
      <vt:lpstr>Copy the Timeline into your book</vt:lpstr>
      <vt:lpstr>The Nile</vt:lpstr>
      <vt:lpstr>Geography </vt:lpstr>
      <vt:lpstr>Gift of the Nile</vt:lpstr>
      <vt:lpstr>PowerPoint Presentation</vt:lpstr>
      <vt:lpstr>PowerPoint Presentation</vt:lpstr>
      <vt:lpstr>Mapping Activity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Jillian Jones</dc:creator>
  <cp:lastModifiedBy>FLAVEL Carly [Narrogin Senior High School]</cp:lastModifiedBy>
  <cp:revision>10</cp:revision>
  <cp:lastPrinted>2020-04-20T01:32:15Z</cp:lastPrinted>
  <dcterms:created xsi:type="dcterms:W3CDTF">2019-02-24T04:47:38Z</dcterms:created>
  <dcterms:modified xsi:type="dcterms:W3CDTF">2022-08-22T00:42:20Z</dcterms:modified>
</cp:coreProperties>
</file>